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sldIdLst>
    <p:sldId id="256" r:id="rId2"/>
    <p:sldId id="257" r:id="rId3"/>
    <p:sldId id="258" r:id="rId4"/>
    <p:sldId id="259" r:id="rId5"/>
    <p:sldId id="261" r:id="rId6"/>
    <p:sldId id="262" r:id="rId7"/>
    <p:sldId id="265" r:id="rId8"/>
    <p:sldId id="264" r:id="rId9"/>
    <p:sldId id="275" r:id="rId10"/>
    <p:sldId id="266" r:id="rId11"/>
    <p:sldId id="268" r:id="rId12"/>
    <p:sldId id="267" r:id="rId13"/>
    <p:sldId id="270" r:id="rId14"/>
    <p:sldId id="269" r:id="rId15"/>
    <p:sldId id="271" r:id="rId16"/>
    <p:sldId id="272" r:id="rId17"/>
    <p:sldId id="273" r:id="rId18"/>
    <p:sldId id="27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p:scale>
          <a:sx n="66" d="100"/>
          <a:sy n="66" d="100"/>
        </p:scale>
        <p:origin x="2232" y="11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10/19/2021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62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10/19/2021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2179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10/19/2021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43114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592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10/19/2021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66772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192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10/19/2021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607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10/19/2021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303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10/19/2021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829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10/19/2021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563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10/19/2021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69150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10/19/2021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0840540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Tama_Drums"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Tama_Drums"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ama_Drums"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ama_Drums"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erson playing drums">
            <a:extLst>
              <a:ext uri="{FF2B5EF4-FFF2-40B4-BE49-F238E27FC236}">
                <a16:creationId xmlns:a16="http://schemas.microsoft.com/office/drawing/2014/main" id="{DBB078BE-F328-4FEE-ADE4-A2788BED1786}"/>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1C0E31-AD0E-4872-8148-38822BF535CC}"/>
              </a:ext>
            </a:extLst>
          </p:cNvPr>
          <p:cNvSpPr>
            <a:spLocks noGrp="1"/>
          </p:cNvSpPr>
          <p:nvPr>
            <p:ph type="ctrTitle"/>
          </p:nvPr>
        </p:nvSpPr>
        <p:spPr>
          <a:xfrm>
            <a:off x="477980" y="1843004"/>
            <a:ext cx="5265872" cy="2483493"/>
          </a:xfrm>
        </p:spPr>
        <p:txBody>
          <a:bodyPr anchor="t">
            <a:normAutofit fontScale="90000"/>
          </a:bodyPr>
          <a:lstStyle/>
          <a:p>
            <a:pPr>
              <a:lnSpc>
                <a:spcPct val="100000"/>
              </a:lnSpc>
            </a:pPr>
            <a:r>
              <a:rPr lang="en-CA" sz="5400" dirty="0"/>
              <a:t>DRUMKIT</a:t>
            </a:r>
            <a:br>
              <a:rPr lang="en-CA" sz="5400" dirty="0"/>
            </a:br>
            <a:br>
              <a:rPr lang="en-CA" sz="1800" dirty="0"/>
            </a:br>
            <a:br>
              <a:rPr lang="en-CA" sz="2000" dirty="0"/>
            </a:br>
            <a:br>
              <a:rPr lang="en-CA" sz="4400" dirty="0"/>
            </a:br>
            <a:r>
              <a:rPr lang="en-CA" sz="2400" dirty="0"/>
              <a:t>Course: CSD 2214_4</a:t>
            </a:r>
          </a:p>
        </p:txBody>
      </p:sp>
      <p:sp>
        <p:nvSpPr>
          <p:cNvPr id="3" name="Subtitle 2">
            <a:extLst>
              <a:ext uri="{FF2B5EF4-FFF2-40B4-BE49-F238E27FC236}">
                <a16:creationId xmlns:a16="http://schemas.microsoft.com/office/drawing/2014/main" id="{165FD666-22CB-440D-8BDA-CF8BCC5DC9AD}"/>
              </a:ext>
            </a:extLst>
          </p:cNvPr>
          <p:cNvSpPr>
            <a:spLocks noGrp="1"/>
          </p:cNvSpPr>
          <p:nvPr>
            <p:ph type="subTitle" idx="1"/>
          </p:nvPr>
        </p:nvSpPr>
        <p:spPr>
          <a:xfrm>
            <a:off x="477980" y="4872922"/>
            <a:ext cx="5487814" cy="1208141"/>
          </a:xfrm>
        </p:spPr>
        <p:txBody>
          <a:bodyPr>
            <a:normAutofit/>
          </a:bodyPr>
          <a:lstStyle/>
          <a:p>
            <a:endParaRPr lang="en-CA" sz="2000"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4330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334EF5C-B0DC-4ECA-92EF-EBBF35D87CD6}"/>
              </a:ext>
            </a:extLst>
          </p:cNvPr>
          <p:cNvPicPr>
            <a:picLocks noChangeAspect="1"/>
          </p:cNvPicPr>
          <p:nvPr/>
        </p:nvPicPr>
        <p:blipFill rotWithShape="1">
          <a:blip r:embed="rId2"/>
          <a:srcRect t="7155" b="8265"/>
          <a:stretch/>
        </p:blipFill>
        <p:spPr>
          <a:xfrm>
            <a:off x="583656" y="499236"/>
            <a:ext cx="11024687" cy="5688918"/>
          </a:xfrm>
          <a:prstGeom prst="rect">
            <a:avLst/>
          </a:prstGeom>
        </p:spPr>
      </p:pic>
    </p:spTree>
    <p:extLst>
      <p:ext uri="{BB962C8B-B14F-4D97-AF65-F5344CB8AC3E}">
        <p14:creationId xmlns:p14="http://schemas.microsoft.com/office/powerpoint/2010/main" val="106121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table, sitting, small&#10;&#10;Description automatically generated">
            <a:extLst>
              <a:ext uri="{FF2B5EF4-FFF2-40B4-BE49-F238E27FC236}">
                <a16:creationId xmlns:a16="http://schemas.microsoft.com/office/drawing/2014/main" id="{3A2BFAA7-5B90-489F-A823-AC4006796F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1" t="17332" r="-2" b="-2"/>
          <a:stretch/>
        </p:blipFill>
        <p:spPr>
          <a:xfrm>
            <a:off x="-2" y="10"/>
            <a:ext cx="8668512" cy="6857990"/>
          </a:xfrm>
          <a:prstGeom prst="rect">
            <a:avLst/>
          </a:prstGeom>
        </p:spPr>
      </p:pic>
      <p:sp>
        <p:nvSpPr>
          <p:cNvPr id="42" name="Rectangle 4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BB38D-26E3-4630-BE79-81914662A0DA}"/>
              </a:ext>
            </a:extLst>
          </p:cNvPr>
          <p:cNvSpPr>
            <a:spLocks noGrp="1"/>
          </p:cNvSpPr>
          <p:nvPr>
            <p:ph type="title"/>
          </p:nvPr>
        </p:nvSpPr>
        <p:spPr>
          <a:xfrm>
            <a:off x="7750206" y="1122363"/>
            <a:ext cx="4121754" cy="3204134"/>
          </a:xfrm>
        </p:spPr>
        <p:txBody>
          <a:bodyPr vert="horz" lIns="91440" tIns="45720" rIns="91440" bIns="45720" rtlCol="0" anchor="b">
            <a:normAutofit/>
          </a:bodyPr>
          <a:lstStyle/>
          <a:p>
            <a:r>
              <a:rPr lang="en-US" sz="4800" dirty="0" err="1"/>
              <a:t>DrumKit</a:t>
            </a:r>
            <a:r>
              <a:rPr lang="en-US" sz="4800" dirty="0"/>
              <a:t> Page</a:t>
            </a:r>
            <a:br>
              <a:rPr lang="en-US" sz="4800" dirty="0"/>
            </a:br>
            <a:br>
              <a:rPr lang="en-US" sz="4800" dirty="0"/>
            </a:br>
            <a:r>
              <a:rPr lang="en-US" sz="2200" dirty="0"/>
              <a:t>includes keys to play drum and produce various drum sounds, using </a:t>
            </a:r>
            <a:r>
              <a:rPr lang="en-US" sz="2200" dirty="0" err="1"/>
              <a:t>javascript</a:t>
            </a:r>
            <a:r>
              <a:rPr lang="en-US" sz="2200" dirty="0"/>
              <a: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2AE9F9-6170-4A11-B265-E5CC1962981C}"/>
              </a:ext>
            </a:extLst>
          </p:cNvPr>
          <p:cNvSpPr txBox="1"/>
          <p:nvPr/>
        </p:nvSpPr>
        <p:spPr>
          <a:xfrm>
            <a:off x="6061706" y="6657945"/>
            <a:ext cx="2606804"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n.wikipedia.org/wiki/Tama_Drum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9010619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77A9D5C-6F7A-43BC-BDC0-D1EB5B59F6A0}"/>
              </a:ext>
            </a:extLst>
          </p:cNvPr>
          <p:cNvPicPr>
            <a:picLocks noChangeAspect="1"/>
          </p:cNvPicPr>
          <p:nvPr/>
        </p:nvPicPr>
        <p:blipFill rotWithShape="1">
          <a:blip r:embed="rId2"/>
          <a:srcRect l="1" t="9815" r="552" b="6571"/>
          <a:stretch/>
        </p:blipFill>
        <p:spPr>
          <a:xfrm>
            <a:off x="352751" y="923925"/>
            <a:ext cx="11486498" cy="5432424"/>
          </a:xfrm>
          <a:prstGeom prst="rect">
            <a:avLst/>
          </a:prstGeom>
        </p:spPr>
      </p:pic>
      <p:sp>
        <p:nvSpPr>
          <p:cNvPr id="12" name="Rectangle 11">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977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table, sitting, small&#10;&#10;Description automatically generated">
            <a:extLst>
              <a:ext uri="{FF2B5EF4-FFF2-40B4-BE49-F238E27FC236}">
                <a16:creationId xmlns:a16="http://schemas.microsoft.com/office/drawing/2014/main" id="{3A2BFAA7-5B90-489F-A823-AC4006796F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1" t="17332" r="-2" b="-2"/>
          <a:stretch/>
        </p:blipFill>
        <p:spPr>
          <a:xfrm>
            <a:off x="-2" y="10"/>
            <a:ext cx="8668512" cy="6857990"/>
          </a:xfrm>
          <a:prstGeom prst="rect">
            <a:avLst/>
          </a:prstGeom>
        </p:spPr>
      </p:pic>
      <p:sp>
        <p:nvSpPr>
          <p:cNvPr id="42" name="Rectangle 4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BB38D-26E3-4630-BE79-81914662A0DA}"/>
              </a:ext>
            </a:extLst>
          </p:cNvPr>
          <p:cNvSpPr>
            <a:spLocks noGrp="1"/>
          </p:cNvSpPr>
          <p:nvPr>
            <p:ph type="title"/>
          </p:nvPr>
        </p:nvSpPr>
        <p:spPr>
          <a:xfrm>
            <a:off x="7750206" y="1122363"/>
            <a:ext cx="4121754" cy="3204134"/>
          </a:xfrm>
        </p:spPr>
        <p:txBody>
          <a:bodyPr vert="horz" lIns="91440" tIns="45720" rIns="91440" bIns="45720" rtlCol="0" anchor="b">
            <a:normAutofit/>
          </a:bodyPr>
          <a:lstStyle/>
          <a:p>
            <a:r>
              <a:rPr lang="en-US" sz="4800" dirty="0"/>
              <a:t>Help Page</a:t>
            </a:r>
            <a:br>
              <a:rPr lang="en-US" sz="4800" dirty="0"/>
            </a:br>
            <a:br>
              <a:rPr lang="en-US" sz="4800" dirty="0"/>
            </a:br>
            <a:r>
              <a:rPr lang="en-US" sz="2200" dirty="0"/>
              <a:t>user can speak with our virtual assistant(chatbot) in this page and in revert user will be able to hear and see the response by chatbot, (built in </a:t>
            </a:r>
            <a:r>
              <a:rPr lang="en-US" sz="2200" dirty="0" err="1"/>
              <a:t>javascript</a:t>
            </a:r>
            <a:r>
              <a:rPr lang="en-US" sz="2200" dirty="0"/>
              <a:t>).</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2AE9F9-6170-4A11-B265-E5CC1962981C}"/>
              </a:ext>
            </a:extLst>
          </p:cNvPr>
          <p:cNvSpPr txBox="1"/>
          <p:nvPr/>
        </p:nvSpPr>
        <p:spPr>
          <a:xfrm>
            <a:off x="6061706" y="6657945"/>
            <a:ext cx="2606804"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n.wikipedia.org/wiki/Tama_Drum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3121058896"/>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58256-6648-4935-8513-30CE6088F5DB}"/>
              </a:ext>
            </a:extLst>
          </p:cNvPr>
          <p:cNvPicPr>
            <a:picLocks noChangeAspect="1"/>
          </p:cNvPicPr>
          <p:nvPr/>
        </p:nvPicPr>
        <p:blipFill rotWithShape="1">
          <a:blip r:embed="rId2"/>
          <a:srcRect l="2265" t="9584" r="1094" b="8195"/>
          <a:stretch/>
        </p:blipFill>
        <p:spPr>
          <a:xfrm>
            <a:off x="276224" y="657224"/>
            <a:ext cx="11782425" cy="5638801"/>
          </a:xfrm>
          <a:prstGeom prst="rect">
            <a:avLst/>
          </a:prstGeom>
        </p:spPr>
      </p:pic>
    </p:spTree>
    <p:extLst>
      <p:ext uri="{BB962C8B-B14F-4D97-AF65-F5344CB8AC3E}">
        <p14:creationId xmlns:p14="http://schemas.microsoft.com/office/powerpoint/2010/main" val="1585217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137BC-8FB3-42A5-AECE-157001D89061}"/>
              </a:ext>
            </a:extLst>
          </p:cNvPr>
          <p:cNvPicPr>
            <a:picLocks noChangeAspect="1"/>
          </p:cNvPicPr>
          <p:nvPr/>
        </p:nvPicPr>
        <p:blipFill rotWithShape="1">
          <a:blip r:embed="rId2"/>
          <a:srcRect t="7638" r="1016" b="4584"/>
          <a:stretch/>
        </p:blipFill>
        <p:spPr>
          <a:xfrm>
            <a:off x="0" y="523874"/>
            <a:ext cx="12068175" cy="6019801"/>
          </a:xfrm>
          <a:prstGeom prst="rect">
            <a:avLst/>
          </a:prstGeom>
        </p:spPr>
      </p:pic>
    </p:spTree>
    <p:extLst>
      <p:ext uri="{BB962C8B-B14F-4D97-AF65-F5344CB8AC3E}">
        <p14:creationId xmlns:p14="http://schemas.microsoft.com/office/powerpoint/2010/main" val="3731155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52225-B6A0-4EAA-98E6-C8B174802A85}"/>
              </a:ext>
            </a:extLst>
          </p:cNvPr>
          <p:cNvPicPr>
            <a:picLocks noChangeAspect="1"/>
          </p:cNvPicPr>
          <p:nvPr/>
        </p:nvPicPr>
        <p:blipFill rotWithShape="1">
          <a:blip r:embed="rId2"/>
          <a:srcRect l="1094" t="8750" r="1563" b="6111"/>
          <a:stretch/>
        </p:blipFill>
        <p:spPr>
          <a:xfrm>
            <a:off x="133350" y="600075"/>
            <a:ext cx="11868150" cy="5838826"/>
          </a:xfrm>
          <a:prstGeom prst="rect">
            <a:avLst/>
          </a:prstGeom>
        </p:spPr>
      </p:pic>
    </p:spTree>
    <p:extLst>
      <p:ext uri="{BB962C8B-B14F-4D97-AF65-F5344CB8AC3E}">
        <p14:creationId xmlns:p14="http://schemas.microsoft.com/office/powerpoint/2010/main" val="38000162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E83570-D8A2-455C-A4F1-16471B094020}"/>
              </a:ext>
            </a:extLst>
          </p:cNvPr>
          <p:cNvPicPr>
            <a:picLocks noChangeAspect="1"/>
          </p:cNvPicPr>
          <p:nvPr/>
        </p:nvPicPr>
        <p:blipFill rotWithShape="1">
          <a:blip r:embed="rId2"/>
          <a:srcRect t="9091" r="9091"/>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A3397A1-7503-48D8-B43C-1ADAF88FEB43}"/>
              </a:ext>
            </a:extLst>
          </p:cNvPr>
          <p:cNvSpPr txBox="1"/>
          <p:nvPr/>
        </p:nvSpPr>
        <p:spPr>
          <a:xfrm>
            <a:off x="8250381" y="1235485"/>
            <a:ext cx="4023360" cy="28022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Implementation</a:t>
            </a:r>
          </a:p>
          <a:p>
            <a:pPr>
              <a:lnSpc>
                <a:spcPct val="90000"/>
              </a:lnSpc>
              <a:spcBef>
                <a:spcPct val="0"/>
              </a:spcBef>
              <a:spcAft>
                <a:spcPts val="600"/>
              </a:spcAft>
            </a:pPr>
            <a:r>
              <a:rPr lang="en-US" sz="3200" dirty="0">
                <a:solidFill>
                  <a:schemeClr val="bg1"/>
                </a:solidFill>
                <a:latin typeface="+mj-lt"/>
                <a:ea typeface="+mj-ea"/>
                <a:cs typeface="+mj-cs"/>
              </a:rPr>
              <a:t>of chatbot</a:t>
            </a:r>
          </a:p>
        </p:txBody>
      </p:sp>
    </p:spTree>
    <p:extLst>
      <p:ext uri="{BB962C8B-B14F-4D97-AF65-F5344CB8AC3E}">
        <p14:creationId xmlns:p14="http://schemas.microsoft.com/office/powerpoint/2010/main" val="3020136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7822233-C1FD-48DB-94AA-D2C938F5C156}"/>
              </a:ext>
            </a:extLst>
          </p:cNvPr>
          <p:cNvPicPr>
            <a:picLocks noChangeAspect="1"/>
          </p:cNvPicPr>
          <p:nvPr/>
        </p:nvPicPr>
        <p:blipFill rotWithShape="1">
          <a:blip r:embed="rId2"/>
          <a:src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3397A1-7503-48D8-B43C-1ADAF88FEB43}"/>
              </a:ext>
            </a:extLst>
          </p:cNvPr>
          <p:cNvSpPr txBox="1"/>
          <p:nvPr/>
        </p:nvSpPr>
        <p:spPr>
          <a:xfrm>
            <a:off x="9115425" y="5663142"/>
            <a:ext cx="3276600" cy="171333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4400" dirty="0">
                <a:solidFill>
                  <a:schemeClr val="bg1"/>
                </a:solidFill>
                <a:latin typeface="+mj-lt"/>
                <a:ea typeface="+mj-ea"/>
                <a:cs typeface="+mj-cs"/>
              </a:rPr>
              <a:t>Continued..</a:t>
            </a:r>
          </a:p>
        </p:txBody>
      </p:sp>
    </p:spTree>
    <p:extLst>
      <p:ext uri="{BB962C8B-B14F-4D97-AF65-F5344CB8AC3E}">
        <p14:creationId xmlns:p14="http://schemas.microsoft.com/office/powerpoint/2010/main" val="2001735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playing drums">
            <a:extLst>
              <a:ext uri="{FF2B5EF4-FFF2-40B4-BE49-F238E27FC236}">
                <a16:creationId xmlns:a16="http://schemas.microsoft.com/office/drawing/2014/main" id="{F5FED550-A18B-4FCE-8B0B-AED85409C382}"/>
              </a:ext>
            </a:extLst>
          </p:cNvPr>
          <p:cNvPicPr>
            <a:picLocks noChangeAspect="1"/>
          </p:cNvPicPr>
          <p:nvPr/>
        </p:nvPicPr>
        <p:blipFill rotWithShape="1">
          <a:blip r:embed="rId2">
            <a:extLst>
              <a:ext uri="{28A0092B-C50C-407E-A947-70E740481C1C}">
                <a14:useLocalDpi xmlns:a14="http://schemas.microsoft.com/office/drawing/2010/main" val="0"/>
              </a:ext>
            </a:extLst>
          </a:blip>
          <a:srcRect l="1703" t="9091" r="21595"/>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55B4F80-C5BF-4050-9B49-663F73265CA0}"/>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playing drums">
            <a:extLst>
              <a:ext uri="{FF2B5EF4-FFF2-40B4-BE49-F238E27FC236}">
                <a16:creationId xmlns:a16="http://schemas.microsoft.com/office/drawing/2014/main" id="{5E3ECDBA-C3F6-4EE4-A4E9-D1874FC4288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3115" b="2615"/>
          <a:stretch/>
        </p:blipFill>
        <p:spPr>
          <a:xfrm>
            <a:off x="20" y="10"/>
            <a:ext cx="12191979" cy="6857990"/>
          </a:xfrm>
          <a:prstGeom prst="rect">
            <a:avLst/>
          </a:prstGeom>
        </p:spPr>
      </p:pic>
      <p:sp>
        <p:nvSpPr>
          <p:cNvPr id="2" name="Title 1">
            <a:extLst>
              <a:ext uri="{FF2B5EF4-FFF2-40B4-BE49-F238E27FC236}">
                <a16:creationId xmlns:a16="http://schemas.microsoft.com/office/drawing/2014/main" id="{4DAB476A-7FB9-410C-AFB6-7320B9CF4048}"/>
              </a:ext>
            </a:extLst>
          </p:cNvPr>
          <p:cNvSpPr>
            <a:spLocks noGrp="1"/>
          </p:cNvSpPr>
          <p:nvPr>
            <p:ph type="title"/>
          </p:nvPr>
        </p:nvSpPr>
        <p:spPr>
          <a:xfrm>
            <a:off x="841249" y="941832"/>
            <a:ext cx="10506456" cy="2057400"/>
          </a:xfrm>
        </p:spPr>
        <p:txBody>
          <a:bodyPr anchor="b">
            <a:normAutofit/>
          </a:bodyPr>
          <a:lstStyle/>
          <a:p>
            <a:r>
              <a:rPr lang="en-CA" sz="5000" dirty="0"/>
              <a:t>About</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475E3E-2CE3-4E19-9B0B-58F707E8F876}"/>
              </a:ext>
            </a:extLst>
          </p:cNvPr>
          <p:cNvSpPr>
            <a:spLocks noGrp="1"/>
          </p:cNvSpPr>
          <p:nvPr>
            <p:ph idx="1"/>
          </p:nvPr>
        </p:nvSpPr>
        <p:spPr>
          <a:xfrm>
            <a:off x="841248" y="3502152"/>
            <a:ext cx="10506456" cy="2670048"/>
          </a:xfrm>
        </p:spPr>
        <p:txBody>
          <a:bodyPr>
            <a:normAutofit/>
          </a:bodyPr>
          <a:lstStyle/>
          <a:p>
            <a:pPr marL="0" indent="0">
              <a:buNone/>
            </a:pPr>
            <a:r>
              <a:rPr lang="en-CA" sz="2000" dirty="0" err="1"/>
              <a:t>DrumKit</a:t>
            </a:r>
            <a:r>
              <a:rPr lang="en-CA" sz="2000" dirty="0"/>
              <a:t> is a business-oriented web application wherein users can learn and play a drum virtually by pressing the keys from keyboard or by mouse-click. It generates sounds according to the sound notes that are clicked. Also, users can register themselves on the website to access it. Additionally, they can get to know about famous drummers. Moreover, if they need any hep, they can talk to our virtual assistant (chatbot).</a:t>
            </a:r>
          </a:p>
          <a:p>
            <a:pPr marL="0" indent="0">
              <a:buNone/>
            </a:pPr>
            <a:r>
              <a:rPr lang="en-CA" sz="2000" dirty="0"/>
              <a:t> </a:t>
            </a:r>
          </a:p>
        </p:txBody>
      </p:sp>
    </p:spTree>
    <p:extLst>
      <p:ext uri="{BB962C8B-B14F-4D97-AF65-F5344CB8AC3E}">
        <p14:creationId xmlns:p14="http://schemas.microsoft.com/office/powerpoint/2010/main" val="32331077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table, sitting, small&#10;&#10;Description automatically generated">
            <a:extLst>
              <a:ext uri="{FF2B5EF4-FFF2-40B4-BE49-F238E27FC236}">
                <a16:creationId xmlns:a16="http://schemas.microsoft.com/office/drawing/2014/main" id="{3A2BFAA7-5B90-489F-A823-AC4006796F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1" t="17332" r="-2" b="-2"/>
          <a:stretch/>
        </p:blipFill>
        <p:spPr>
          <a:xfrm>
            <a:off x="-2" y="10"/>
            <a:ext cx="8668512" cy="6857990"/>
          </a:xfrm>
          <a:prstGeom prst="rect">
            <a:avLst/>
          </a:prstGeom>
        </p:spPr>
      </p:pic>
      <p:sp>
        <p:nvSpPr>
          <p:cNvPr id="42" name="Rectangle 4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BB38D-26E3-4630-BE79-81914662A0DA}"/>
              </a:ext>
            </a:extLst>
          </p:cNvPr>
          <p:cNvSpPr>
            <a:spLocks noGrp="1"/>
          </p:cNvSpPr>
          <p:nvPr>
            <p:ph type="title"/>
          </p:nvPr>
        </p:nvSpPr>
        <p:spPr>
          <a:xfrm>
            <a:off x="7750206" y="1122363"/>
            <a:ext cx="4121754" cy="3204134"/>
          </a:xfrm>
        </p:spPr>
        <p:txBody>
          <a:bodyPr vert="horz" lIns="91440" tIns="45720" rIns="91440" bIns="45720" rtlCol="0" anchor="b">
            <a:normAutofit/>
          </a:bodyPr>
          <a:lstStyle/>
          <a:p>
            <a:r>
              <a:rPr lang="en-US" sz="4800" dirty="0" err="1"/>
              <a:t>LogIn</a:t>
            </a:r>
            <a:r>
              <a:rPr lang="en-US" sz="4800" dirty="0"/>
              <a:t>/</a:t>
            </a:r>
            <a:r>
              <a:rPr lang="en-US" sz="4800" dirty="0" err="1"/>
              <a:t>SignUp</a:t>
            </a:r>
            <a:r>
              <a:rPr lang="en-US" sz="4800" dirty="0"/>
              <a:t> Pages</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2AE9F9-6170-4A11-B265-E5CC1962981C}"/>
              </a:ext>
            </a:extLst>
          </p:cNvPr>
          <p:cNvSpPr txBox="1"/>
          <p:nvPr/>
        </p:nvSpPr>
        <p:spPr>
          <a:xfrm>
            <a:off x="6061706" y="6657945"/>
            <a:ext cx="2606804"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n.wikipedia.org/wiki/Tama_Drum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27134774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246FC8CA-DEE2-429E-933B-3C5A2FD5CD3F}"/>
              </a:ext>
            </a:extLst>
          </p:cNvPr>
          <p:cNvSpPr>
            <a:spLocks noGrp="1"/>
          </p:cNvSpPr>
          <p:nvPr>
            <p:ph idx="1"/>
          </p:nvPr>
        </p:nvSpPr>
        <p:spPr/>
        <p:txBody>
          <a:bodyPr/>
          <a:lstStyle/>
          <a:p>
            <a:endParaRPr lang="en-CA"/>
          </a:p>
        </p:txBody>
      </p:sp>
      <p:pic>
        <p:nvPicPr>
          <p:cNvPr id="9" name="Picture 8">
            <a:extLst>
              <a:ext uri="{FF2B5EF4-FFF2-40B4-BE49-F238E27FC236}">
                <a16:creationId xmlns:a16="http://schemas.microsoft.com/office/drawing/2014/main" id="{C89614AD-5751-47C7-8B3B-FAEEBB1E89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9623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9">
            <a:extLst>
              <a:ext uri="{FF2B5EF4-FFF2-40B4-BE49-F238E27FC236}">
                <a16:creationId xmlns:a16="http://schemas.microsoft.com/office/drawing/2014/main" id="{3F3C9A9D-870E-49C9-8AC6-02B94DBC1CC4}"/>
              </a:ext>
            </a:extLst>
          </p:cNvPr>
          <p:cNvPicPr>
            <a:picLocks noChangeAspect="1"/>
          </p:cNvPicPr>
          <p:nvPr/>
        </p:nvPicPr>
        <p:blipFill rotWithShape="1">
          <a:blip r:embed="rId2"/>
          <a:srcRect l="27384" t="18017" r="28022" b="9099"/>
          <a:stretch/>
        </p:blipFill>
        <p:spPr>
          <a:xfrm>
            <a:off x="908304" y="2431331"/>
            <a:ext cx="4563121" cy="3285890"/>
          </a:xfrm>
          <a:prstGeom prst="rect">
            <a:avLst/>
          </a:prstGeom>
        </p:spPr>
      </p:pic>
      <p:pic>
        <p:nvPicPr>
          <p:cNvPr id="3" name="Content Placeholder 21">
            <a:extLst>
              <a:ext uri="{FF2B5EF4-FFF2-40B4-BE49-F238E27FC236}">
                <a16:creationId xmlns:a16="http://schemas.microsoft.com/office/drawing/2014/main" id="{87A190C7-71D5-4931-BF6F-31E667382068}"/>
              </a:ext>
            </a:extLst>
          </p:cNvPr>
          <p:cNvPicPr>
            <a:picLocks noChangeAspect="1"/>
          </p:cNvPicPr>
          <p:nvPr/>
        </p:nvPicPr>
        <p:blipFill rotWithShape="1">
          <a:blip r:embed="rId3"/>
          <a:srcRect l="28437" t="7315" r="26839" b="9676"/>
          <a:stretch/>
        </p:blipFill>
        <p:spPr>
          <a:xfrm>
            <a:off x="6497835" y="2431331"/>
            <a:ext cx="4785861" cy="3285889"/>
          </a:xfrm>
          <a:prstGeom prst="rect">
            <a:avLst/>
          </a:prstGeom>
        </p:spPr>
      </p:pic>
      <p:sp>
        <p:nvSpPr>
          <p:cNvPr id="4" name="Text Placeholder 2">
            <a:extLst>
              <a:ext uri="{FF2B5EF4-FFF2-40B4-BE49-F238E27FC236}">
                <a16:creationId xmlns:a16="http://schemas.microsoft.com/office/drawing/2014/main" id="{80A5844B-E174-4364-B551-CF9B7DE5433B}"/>
              </a:ext>
            </a:extLst>
          </p:cNvPr>
          <p:cNvSpPr txBox="1">
            <a:spLocks/>
          </p:cNvSpPr>
          <p:nvPr/>
        </p:nvSpPr>
        <p:spPr>
          <a:xfrm>
            <a:off x="487234" y="1607419"/>
            <a:ext cx="5608765" cy="823912"/>
          </a:xfrm>
          <a:prstGeom prst="rect">
            <a:avLst/>
          </a:prstGeom>
        </p:spPr>
        <p:txBody>
          <a:bodyP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b="1" dirty="0" err="1"/>
              <a:t>JQuery</a:t>
            </a:r>
            <a:r>
              <a:rPr lang="en-CA" b="1" dirty="0"/>
              <a:t> Validation for Credentials</a:t>
            </a:r>
          </a:p>
        </p:txBody>
      </p:sp>
      <p:sp>
        <p:nvSpPr>
          <p:cNvPr id="5" name="Text Placeholder 4">
            <a:extLst>
              <a:ext uri="{FF2B5EF4-FFF2-40B4-BE49-F238E27FC236}">
                <a16:creationId xmlns:a16="http://schemas.microsoft.com/office/drawing/2014/main" id="{F76651B6-A8D9-47E3-83DF-8DED600E7860}"/>
              </a:ext>
            </a:extLst>
          </p:cNvPr>
          <p:cNvSpPr txBox="1">
            <a:spLocks/>
          </p:cNvSpPr>
          <p:nvPr/>
        </p:nvSpPr>
        <p:spPr>
          <a:xfrm>
            <a:off x="6345936" y="1607419"/>
            <a:ext cx="5358830" cy="823912"/>
          </a:xfrm>
          <a:prstGeom prst="rect">
            <a:avLst/>
          </a:prstGeom>
        </p:spPr>
        <p:txBody>
          <a:bodyP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b="1" dirty="0" err="1"/>
              <a:t>JQuery</a:t>
            </a:r>
            <a:r>
              <a:rPr lang="en-CA" b="1" dirty="0"/>
              <a:t> validation for all fields</a:t>
            </a:r>
          </a:p>
        </p:txBody>
      </p:sp>
    </p:spTree>
    <p:extLst>
      <p:ext uri="{BB962C8B-B14F-4D97-AF65-F5344CB8AC3E}">
        <p14:creationId xmlns:p14="http://schemas.microsoft.com/office/powerpoint/2010/main" val="30871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4DD36-DEE8-4052-A9E4-5131D905F1DA}"/>
              </a:ext>
            </a:extLst>
          </p:cNvPr>
          <p:cNvPicPr>
            <a:picLocks noChangeAspect="1"/>
          </p:cNvPicPr>
          <p:nvPr/>
        </p:nvPicPr>
        <p:blipFill rotWithShape="1">
          <a:blip r:embed="rId2"/>
          <a:srcRect t="8472" b="6528"/>
          <a:stretch/>
        </p:blipFill>
        <p:spPr>
          <a:xfrm>
            <a:off x="0" y="0"/>
            <a:ext cx="12192000" cy="6858000"/>
          </a:xfrm>
          <a:prstGeom prst="rect">
            <a:avLst/>
          </a:prstGeom>
        </p:spPr>
      </p:pic>
    </p:spTree>
    <p:extLst>
      <p:ext uri="{BB962C8B-B14F-4D97-AF65-F5344CB8AC3E}">
        <p14:creationId xmlns:p14="http://schemas.microsoft.com/office/powerpoint/2010/main" val="292765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table, sitting, small&#10;&#10;Description automatically generated">
            <a:extLst>
              <a:ext uri="{FF2B5EF4-FFF2-40B4-BE49-F238E27FC236}">
                <a16:creationId xmlns:a16="http://schemas.microsoft.com/office/drawing/2014/main" id="{3A2BFAA7-5B90-489F-A823-AC4006796FE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091" t="17332" r="-2" b="-2"/>
          <a:stretch/>
        </p:blipFill>
        <p:spPr>
          <a:xfrm>
            <a:off x="-2" y="10"/>
            <a:ext cx="8668512" cy="6857990"/>
          </a:xfrm>
          <a:prstGeom prst="rect">
            <a:avLst/>
          </a:prstGeom>
        </p:spPr>
      </p:pic>
      <p:sp>
        <p:nvSpPr>
          <p:cNvPr id="42" name="Rectangle 4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BB38D-26E3-4630-BE79-81914662A0DA}"/>
              </a:ext>
            </a:extLst>
          </p:cNvPr>
          <p:cNvSpPr>
            <a:spLocks noGrp="1"/>
          </p:cNvSpPr>
          <p:nvPr>
            <p:ph type="title"/>
          </p:nvPr>
        </p:nvSpPr>
        <p:spPr>
          <a:xfrm>
            <a:off x="7750206" y="1122363"/>
            <a:ext cx="4121754" cy="3204134"/>
          </a:xfrm>
        </p:spPr>
        <p:txBody>
          <a:bodyPr vert="horz" lIns="91440" tIns="45720" rIns="91440" bIns="45720" rtlCol="0" anchor="b">
            <a:normAutofit/>
          </a:bodyPr>
          <a:lstStyle/>
          <a:p>
            <a:r>
              <a:rPr lang="en-US" sz="4800" dirty="0" err="1"/>
              <a:t>HomePage</a:t>
            </a:r>
            <a:br>
              <a:rPr lang="en-US" sz="4800" dirty="0"/>
            </a:br>
            <a:br>
              <a:rPr lang="en-US" sz="4800" dirty="0"/>
            </a:br>
            <a:r>
              <a:rPr lang="en-US" sz="2200" dirty="0"/>
              <a:t>includes </a:t>
            </a:r>
            <a:r>
              <a:rPr lang="en-US" sz="2200" dirty="0" err="1"/>
              <a:t>JQuery</a:t>
            </a:r>
            <a:r>
              <a:rPr lang="en-US" sz="2200" dirty="0"/>
              <a:t> Plugins for various effects like </a:t>
            </a:r>
            <a:r>
              <a:rPr lang="en-US" sz="2200" dirty="0" err="1"/>
              <a:t>fadein</a:t>
            </a:r>
            <a:r>
              <a:rPr lang="en-US" sz="2200" dirty="0"/>
              <a:t>/fadeout, </a:t>
            </a:r>
            <a:r>
              <a:rPr lang="en-US" sz="2200" dirty="0" err="1"/>
              <a:t>scrollup</a:t>
            </a:r>
            <a:r>
              <a:rPr lang="en-US" sz="2200" dirty="0"/>
              <a:t>/</a:t>
            </a:r>
            <a:r>
              <a:rPr lang="en-US" sz="2200" dirty="0" err="1"/>
              <a:t>scrolldown</a:t>
            </a:r>
            <a:r>
              <a:rPr lang="en-US" sz="2200" dirty="0"/>
              <a:t>, shuffle, etc.</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2AE9F9-6170-4A11-B265-E5CC1962981C}"/>
              </a:ext>
            </a:extLst>
          </p:cNvPr>
          <p:cNvSpPr txBox="1"/>
          <p:nvPr/>
        </p:nvSpPr>
        <p:spPr>
          <a:xfrm>
            <a:off x="6061706" y="6657945"/>
            <a:ext cx="2606804"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en.wikipedia.org/wiki/Tama_Drum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186749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FF54D-096F-400A-852F-C112A12DB668}"/>
              </a:ext>
            </a:extLst>
          </p:cNvPr>
          <p:cNvPicPr>
            <a:picLocks noChangeAspect="1"/>
          </p:cNvPicPr>
          <p:nvPr/>
        </p:nvPicPr>
        <p:blipFill rotWithShape="1">
          <a:blip r:embed="rId2"/>
          <a:srcRect t="8333" r="1016" b="6112"/>
          <a:stretch/>
        </p:blipFill>
        <p:spPr>
          <a:xfrm>
            <a:off x="61912" y="0"/>
            <a:ext cx="12068175" cy="6781800"/>
          </a:xfrm>
          <a:prstGeom prst="rect">
            <a:avLst/>
          </a:prstGeom>
        </p:spPr>
      </p:pic>
    </p:spTree>
    <p:extLst>
      <p:ext uri="{BB962C8B-B14F-4D97-AF65-F5344CB8AC3E}">
        <p14:creationId xmlns:p14="http://schemas.microsoft.com/office/powerpoint/2010/main" val="610432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F0FF8-CE93-45C9-8E33-24CB6916159D}"/>
              </a:ext>
            </a:extLst>
          </p:cNvPr>
          <p:cNvPicPr>
            <a:picLocks noChangeAspect="1"/>
          </p:cNvPicPr>
          <p:nvPr/>
        </p:nvPicPr>
        <p:blipFill rotWithShape="1">
          <a:blip r:embed="rId2"/>
          <a:srcRect t="8285" r="752" b="9385"/>
          <a:stretch/>
        </p:blipFill>
        <p:spPr>
          <a:xfrm>
            <a:off x="0" y="568170"/>
            <a:ext cx="12100264" cy="5646199"/>
          </a:xfrm>
          <a:prstGeom prst="rect">
            <a:avLst/>
          </a:prstGeom>
        </p:spPr>
      </p:pic>
    </p:spTree>
    <p:extLst>
      <p:ext uri="{BB962C8B-B14F-4D97-AF65-F5344CB8AC3E}">
        <p14:creationId xmlns:p14="http://schemas.microsoft.com/office/powerpoint/2010/main" val="2441297020"/>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17</TotalTime>
  <Words>228</Words>
  <Application>Microsoft Office PowerPoint</Application>
  <PresentationFormat>Widescreen</PresentationFormat>
  <Paragraphs>18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Avenir Next LT Pro</vt:lpstr>
      <vt:lpstr>Calibri</vt:lpstr>
      <vt:lpstr>AccentBoxVTI</vt:lpstr>
      <vt:lpstr>DRUMKIT    Course: CSD 2214_4</vt:lpstr>
      <vt:lpstr>About</vt:lpstr>
      <vt:lpstr>LogIn/SignUp Pages</vt:lpstr>
      <vt:lpstr>PowerPoint Presentation</vt:lpstr>
      <vt:lpstr>PowerPoint Presentation</vt:lpstr>
      <vt:lpstr>PowerPoint Presentation</vt:lpstr>
      <vt:lpstr>HomePage  includes JQuery Plugins for various effects like fadein/fadeout, scrollup/scrolldown, shuffle, etc.</vt:lpstr>
      <vt:lpstr>PowerPoint Presentation</vt:lpstr>
      <vt:lpstr>PowerPoint Presentation</vt:lpstr>
      <vt:lpstr>PowerPoint Presentation</vt:lpstr>
      <vt:lpstr>DrumKit Page  includes keys to play drum and produce various drum sounds, using javascript.</vt:lpstr>
      <vt:lpstr>PowerPoint Presentation</vt:lpstr>
      <vt:lpstr>Help Page  user can speak with our virtual assistant(chatbot) in this page and in revert user will be able to hear and see the response by chatbot, (built in javascript).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DRUMKIT  Course: CSD 2214_4</dc:title>
  <dc:creator>Rahul Kuwar</dc:creator>
  <cp:lastModifiedBy>Priya Bedi</cp:lastModifiedBy>
  <cp:revision>8</cp:revision>
  <dcterms:created xsi:type="dcterms:W3CDTF">2020-08-24T20:04:22Z</dcterms:created>
  <dcterms:modified xsi:type="dcterms:W3CDTF">2021-10-19T23:56:42Z</dcterms:modified>
</cp:coreProperties>
</file>